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FF"/>
    <a:srgbClr val="11EFDA"/>
    <a:srgbClr val="04F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0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7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1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6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8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AFD-B44A-453C-9ADB-07F14CBA0C79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7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7" name="Rounded Rectangle 26"/>
          <p:cNvSpPr>
            <a:spLocks noChangeArrowheads="1"/>
          </p:cNvSpPr>
          <p:nvPr/>
        </p:nvSpPr>
        <p:spPr bwMode="auto">
          <a:xfrm>
            <a:off x="0" y="0"/>
            <a:ext cx="9144000" cy="6664325"/>
          </a:xfrm>
          <a:prstGeom prst="roundRect">
            <a:avLst>
              <a:gd name="adj" fmla="val 37"/>
            </a:avLst>
          </a:prstGeom>
          <a:solidFill>
            <a:srgbClr val="FFCC99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r">
              <a:defRPr/>
            </a:pPr>
            <a:endParaRPr lang="en-US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46075" y="2943225"/>
            <a:ext cx="7146925" cy="2463800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572375" y="2944813"/>
            <a:ext cx="1190625" cy="2459037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712075" y="3136900"/>
            <a:ext cx="911225" cy="2076450"/>
          </a:xfrm>
          <a:prstGeom prst="rect">
            <a:avLst/>
          </a:prstGeom>
          <a:solidFill>
            <a:srgbClr val="9BBB59">
              <a:alpha val="69019"/>
            </a:srgbClr>
          </a:solidFill>
          <a:ln w="6350">
            <a:solidFill>
              <a:srgbClr val="36609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42925" y="4267200"/>
            <a:ext cx="6754813" cy="955675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rgbClr val="36609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4" name="Subtitle 2"/>
          <p:cNvSpPr>
            <a:spLocks noGrp="1" noChangeArrowheads="1"/>
          </p:cNvSpPr>
          <p:nvPr/>
        </p:nvSpPr>
        <p:spPr bwMode="auto">
          <a:xfrm>
            <a:off x="542925" y="4267200"/>
            <a:ext cx="6772275" cy="9556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MY" altLang="en-US" sz="100" b="1" dirty="0" smtClean="0">
              <a:solidFill>
                <a:srgbClr val="24406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MY" altLang="en-US" sz="1100" b="1" dirty="0" smtClean="0">
                <a:solidFill>
                  <a:schemeClr val="bg1"/>
                </a:solidFill>
              </a:rPr>
              <a:t>15th G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lobal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C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onference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on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B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usiness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and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ocial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ciences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(GCBSS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 2023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)</a:t>
            </a:r>
            <a:r>
              <a:rPr lang="en-US" altLang="en-US" sz="1100" dirty="0" smtClean="0">
                <a:solidFill>
                  <a:schemeClr val="bg1"/>
                </a:solidFill>
              </a:rPr>
              <a:t/>
            </a:r>
            <a:br>
              <a:rPr lang="en-US" altLang="en-US" sz="1100" dirty="0" smtClean="0">
                <a:solidFill>
                  <a:schemeClr val="bg1"/>
                </a:solidFill>
              </a:rPr>
            </a:br>
            <a:endParaRPr lang="en-US" altLang="en-US" sz="1100" dirty="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100" smtClean="0">
                <a:solidFill>
                  <a:srgbClr val="FFFFFF"/>
                </a:solidFill>
              </a:rPr>
              <a:t>14-15 September </a:t>
            </a:r>
            <a:r>
              <a:rPr lang="en-US" altLang="en-US" sz="1100" dirty="0">
                <a:solidFill>
                  <a:srgbClr val="FFFFFF"/>
                </a:solidFill>
              </a:rPr>
              <a:t>2023 Bangkok, Thailand</a:t>
            </a:r>
            <a:endParaRPr lang="en-US" altLang="en-US" sz="1100" dirty="0" smtClean="0">
              <a:solidFill>
                <a:srgbClr val="FFFFFF"/>
              </a:solidFill>
            </a:endParaRPr>
          </a:p>
        </p:txBody>
      </p:sp>
      <p:sp>
        <p:nvSpPr>
          <p:cNvPr id="35" name="Title 1"/>
          <p:cNvSpPr>
            <a:spLocks noGrp="1" noChangeArrowheads="1"/>
          </p:cNvSpPr>
          <p:nvPr/>
        </p:nvSpPr>
        <p:spPr bwMode="auto">
          <a:xfrm>
            <a:off x="533400" y="3124200"/>
            <a:ext cx="67818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Presenter Name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Designation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r>
              <a:rPr lang="en-MY" altLang="en-US" sz="1000" dirty="0" smtClean="0">
                <a:solidFill>
                  <a:schemeClr val="tx1"/>
                </a:solidFill>
              </a:rPr>
              <a:t>Affiliation &amp; Country</a:t>
            </a:r>
            <a:r>
              <a:rPr lang="en-US" altLang="en-US" sz="1000" dirty="0" smtClean="0">
                <a:solidFill>
                  <a:schemeClr val="tx1"/>
                </a:solidFill>
              </a:rPr>
              <a:t/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endParaRPr lang="en-US" altLang="en-US" sz="1000" dirty="0" smtClean="0">
              <a:solidFill>
                <a:schemeClr val="tx1"/>
              </a:solidFill>
            </a:endParaRPr>
          </a:p>
        </p:txBody>
      </p:sp>
      <p:pic>
        <p:nvPicPr>
          <p:cNvPr id="36" name="Picture 35" descr="gatr-logo-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279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itle 1"/>
          <p:cNvSpPr>
            <a:spLocks noGrp="1" noChangeArrowheads="1"/>
          </p:cNvSpPr>
          <p:nvPr/>
        </p:nvSpPr>
        <p:spPr bwMode="auto">
          <a:xfrm>
            <a:off x="3506788" y="153988"/>
            <a:ext cx="3352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1600" b="1">
                <a:solidFill>
                  <a:srgbClr val="244061"/>
                </a:solidFill>
                <a:latin typeface="Book Antiqua" pitchFamily="18" charset="0"/>
                <a:sym typeface="Book Antiqua" pitchFamily="18" charset="0"/>
              </a:rPr>
              <a:t>DELEGATES  UNIVERSITY/ORGANIZATION LOGO</a:t>
            </a:r>
            <a:endParaRPr lang="en-MY" altLang="en-US" sz="1600">
              <a:solidFill>
                <a:srgbClr val="244061"/>
              </a:solidFill>
              <a:latin typeface="Book Antiqua" pitchFamily="18" charset="0"/>
              <a:sym typeface="Book Antiqua" pitchFamily="18" charset="0"/>
            </a:endParaRPr>
          </a:p>
        </p:txBody>
      </p:sp>
      <p:sp>
        <p:nvSpPr>
          <p:cNvPr id="38" name="Title 1"/>
          <p:cNvSpPr>
            <a:spLocks noGrp="1" noChangeArrowheads="1"/>
          </p:cNvSpPr>
          <p:nvPr/>
        </p:nvSpPr>
        <p:spPr bwMode="auto">
          <a:xfrm>
            <a:off x="1219200" y="15240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/>
            </a:r>
            <a:b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</a:b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>ABSTRACT/PAPER TITLE</a:t>
            </a:r>
          </a:p>
        </p:txBody>
      </p: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95600"/>
            <a:ext cx="1219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" name="Picture 39" descr="GCBSS-logo-transpar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3988"/>
            <a:ext cx="1039813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804" y="5461014"/>
            <a:ext cx="1921668" cy="1277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0" y="5480272"/>
            <a:ext cx="1893203" cy="126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2364" y="5480272"/>
            <a:ext cx="1693122" cy="125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5658" y="5480050"/>
            <a:ext cx="188774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68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501650" y="319088"/>
            <a:ext cx="8261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b="1" smtClean="0"/>
              <a:t>Overview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152400" y="1433513"/>
            <a:ext cx="8839200" cy="5105400"/>
          </a:xfrm>
          <a:prstGeom prst="rect">
            <a:avLst/>
          </a:prstGeom>
          <a:solidFill>
            <a:srgbClr val="FFCC99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>
              <a:lnSpc>
                <a:spcPct val="80000"/>
              </a:lnSpc>
            </a:pPr>
            <a:r>
              <a:rPr lang="en-US" altLang="zh-CN" sz="900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 </a:t>
            </a:r>
          </a:p>
          <a:p>
            <a:pPr marL="114300" algn="l" eaLnBrk="1" hangingPunct="1">
              <a:lnSpc>
                <a:spcPct val="80000"/>
              </a:lnSpc>
            </a:pPr>
            <a:r>
              <a:rPr lang="en-US" altLang="zh-CN" sz="15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Following contents may be included:</a:t>
            </a:r>
          </a:p>
          <a:p>
            <a:pPr marL="114300"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1.          Title slide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2.          Overview / roadmap etc.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3.          Introduction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4.          Research problem/Objectives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5.          Theory/Model/framework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6.          </a:t>
            </a:r>
            <a:r>
              <a:rPr lang="en-US" altLang="zh-CN" sz="1400" b="1" dirty="0" err="1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Hypothesise</a:t>
            </a: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7.          Research Design / methodology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8.          Population, sample, and Scale / data collection tool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9.          Analysis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10.        Key findings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11.        Conclusion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12.        Recommendations/Future Research (optional)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13.        References</a:t>
            </a:r>
          </a:p>
        </p:txBody>
      </p:sp>
    </p:spTree>
    <p:extLst>
      <p:ext uri="{BB962C8B-B14F-4D97-AF65-F5344CB8AC3E}">
        <p14:creationId xmlns:p14="http://schemas.microsoft.com/office/powerpoint/2010/main" val="91471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441325" y="569912"/>
            <a:ext cx="8261350" cy="1039812"/>
          </a:xfrm>
          <a:prstGeom prst="rect">
            <a:avLst/>
          </a:prstGeom>
          <a:solidFill>
            <a:srgbClr val="FFCC99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dirty="0" smtClean="0"/>
              <a:t>THANK YOU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473075" y="1914524"/>
            <a:ext cx="8229600" cy="4373563"/>
          </a:xfrm>
          <a:prstGeom prst="rect">
            <a:avLst/>
          </a:prstGeom>
          <a:solidFill>
            <a:srgbClr val="FFCC99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2800" dirty="0" smtClean="0">
              <a:latin typeface="Trebuchet MS" pitchFamily="34" charset="0"/>
              <a:sym typeface="Trebuchet MS" pitchFamily="34" charset="0"/>
            </a:endParaRPr>
          </a:p>
          <a:p>
            <a:pPr marL="114300" eaLnBrk="1" hangingPunct="1"/>
            <a:r>
              <a:rPr lang="en-US" altLang="en-US" sz="2800" dirty="0" smtClean="0">
                <a:latin typeface="Trebuchet MS" pitchFamily="34" charset="0"/>
                <a:sym typeface="Trebuchet MS" pitchFamily="34" charset="0"/>
              </a:rPr>
              <a:t>	</a:t>
            </a:r>
            <a:r>
              <a:rPr lang="en-US" altLang="en-US" sz="2800" b="1" dirty="0" smtClean="0">
                <a:latin typeface="Trebuchet MS" pitchFamily="34" charset="0"/>
                <a:sym typeface="Trebuchet MS" pitchFamily="34" charset="0"/>
              </a:rPr>
              <a:t> </a:t>
            </a:r>
            <a:r>
              <a:rPr lang="en-US" altLang="en-US" sz="2800" b="1" i="1" dirty="0" smtClean="0"/>
              <a:t>“</a:t>
            </a:r>
            <a:r>
              <a:rPr lang="en-MY" altLang="en-US" sz="2800" b="1" i="1" dirty="0" smtClean="0"/>
              <a:t>Wish you All the Very Best for your Presentations</a:t>
            </a:r>
            <a:r>
              <a:rPr lang="en-US" altLang="en-US" sz="2800" b="1" i="1" dirty="0" smtClean="0"/>
              <a:t>.” </a:t>
            </a:r>
          </a:p>
          <a:p>
            <a:pPr marL="114300" algn="l" eaLnBrk="1" hangingPunct="1">
              <a:buFont typeface="Arial" pitchFamily="34" charset="0"/>
              <a:buChar char="•"/>
            </a:pPr>
            <a:endParaRPr lang="en-US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20258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92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11</cp:revision>
  <dcterms:created xsi:type="dcterms:W3CDTF">2022-06-02T13:57:48Z</dcterms:created>
  <dcterms:modified xsi:type="dcterms:W3CDTF">2023-02-04T10:08:17Z</dcterms:modified>
</cp:coreProperties>
</file>